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9144000" cy="6858000" type="screen4x3"/>
  <p:notesSz cx="6858000" cy="99790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60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82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689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699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745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245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43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377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56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95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0396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4611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CED57-8F41-4AA9-A2AB-B32DC632ECDC}" type="datetimeFigureOut">
              <a:rPr lang="cs-CZ" smtClean="0"/>
              <a:t>3.1.2017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86637-A9E9-4FF5-91BC-6B7D636B74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378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ATA\Dokumenty\NAMESTEK\Kone v Praze\k poslani 2\Radlice-map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4309" y="-1"/>
            <a:ext cx="1029204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Přímá spojnice 4"/>
          <p:cNvCxnSpPr/>
          <p:nvPr/>
        </p:nvCxnSpPr>
        <p:spPr>
          <a:xfrm flipH="1">
            <a:off x="5965552" y="2960077"/>
            <a:ext cx="110114" cy="1333019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bdélník 5"/>
          <p:cNvSpPr/>
          <p:nvPr/>
        </p:nvSpPr>
        <p:spPr>
          <a:xfrm>
            <a:off x="5580112" y="3007264"/>
            <a:ext cx="336818" cy="2057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Přímá spojnice 9"/>
          <p:cNvCxnSpPr/>
          <p:nvPr/>
        </p:nvCxnSpPr>
        <p:spPr>
          <a:xfrm flipH="1">
            <a:off x="5965552" y="4273091"/>
            <a:ext cx="238" cy="596069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H="1" flipV="1">
            <a:off x="4190775" y="5019811"/>
            <a:ext cx="1630340" cy="8251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3378621" y="3151720"/>
            <a:ext cx="72008" cy="1357400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/>
          <p:cNvCxnSpPr/>
          <p:nvPr/>
        </p:nvCxnSpPr>
        <p:spPr>
          <a:xfrm flipH="1">
            <a:off x="3491880" y="2852936"/>
            <a:ext cx="1800991" cy="154328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ovéPole 53"/>
          <p:cNvSpPr txBox="1"/>
          <p:nvPr/>
        </p:nvSpPr>
        <p:spPr>
          <a:xfrm>
            <a:off x="3851920" y="4005064"/>
            <a:ext cx="2096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FF00"/>
                </a:solidFill>
              </a:rPr>
              <a:t>KONĚ – cca 19,76 ha</a:t>
            </a:r>
            <a:endParaRPr lang="cs-CZ" dirty="0">
              <a:solidFill>
                <a:srgbClr val="FFFF00"/>
              </a:solidFill>
            </a:endParaRPr>
          </a:p>
        </p:txBody>
      </p:sp>
      <p:cxnSp>
        <p:nvCxnSpPr>
          <p:cNvPr id="62" name="Přímá spojnice 61"/>
          <p:cNvCxnSpPr/>
          <p:nvPr/>
        </p:nvCxnSpPr>
        <p:spPr>
          <a:xfrm flipV="1">
            <a:off x="3291037" y="2793848"/>
            <a:ext cx="1903069" cy="18475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Přímá spojnice 84"/>
          <p:cNvCxnSpPr/>
          <p:nvPr/>
        </p:nvCxnSpPr>
        <p:spPr>
          <a:xfrm flipV="1">
            <a:off x="6176176" y="2302318"/>
            <a:ext cx="224212" cy="6134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/>
          <p:cNvCxnSpPr/>
          <p:nvPr/>
        </p:nvCxnSpPr>
        <p:spPr>
          <a:xfrm flipH="1" flipV="1">
            <a:off x="5281690" y="2852391"/>
            <a:ext cx="793976" cy="100556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47"/>
          <p:cNvCxnSpPr/>
          <p:nvPr/>
        </p:nvCxnSpPr>
        <p:spPr>
          <a:xfrm>
            <a:off x="5194106" y="2797317"/>
            <a:ext cx="982070" cy="126009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Zaoblený obdélník 60"/>
          <p:cNvSpPr/>
          <p:nvPr/>
        </p:nvSpPr>
        <p:spPr>
          <a:xfrm>
            <a:off x="3827598" y="5676481"/>
            <a:ext cx="5484744" cy="1022157"/>
          </a:xfrm>
          <a:prstGeom prst="roundRect">
            <a:avLst/>
          </a:prstGeom>
          <a:solidFill>
            <a:schemeClr val="bg1">
              <a:lumMod val="85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ál 62"/>
          <p:cNvSpPr/>
          <p:nvPr/>
        </p:nvSpPr>
        <p:spPr>
          <a:xfrm>
            <a:off x="4182096" y="5723454"/>
            <a:ext cx="152563" cy="15381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ovéPole 63"/>
          <p:cNvSpPr txBox="1"/>
          <p:nvPr/>
        </p:nvSpPr>
        <p:spPr>
          <a:xfrm>
            <a:off x="4788639" y="5615697"/>
            <a:ext cx="279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FF00"/>
                </a:solidFill>
              </a:rPr>
              <a:t>stávající remíz – k zachování</a:t>
            </a:r>
            <a:endParaRPr lang="cs-CZ" dirty="0">
              <a:solidFill>
                <a:srgbClr val="FFFF00"/>
              </a:solidFill>
            </a:endParaRPr>
          </a:p>
        </p:txBody>
      </p:sp>
      <p:cxnSp>
        <p:nvCxnSpPr>
          <p:cNvPr id="65" name="Přímá spojnice 64"/>
          <p:cNvCxnSpPr/>
          <p:nvPr/>
        </p:nvCxnSpPr>
        <p:spPr>
          <a:xfrm>
            <a:off x="4076328" y="6038751"/>
            <a:ext cx="42366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ovéPole 65"/>
          <p:cNvSpPr txBox="1"/>
          <p:nvPr/>
        </p:nvSpPr>
        <p:spPr>
          <a:xfrm>
            <a:off x="4789452" y="5850888"/>
            <a:ext cx="2519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FF00"/>
                </a:solidFill>
              </a:rPr>
              <a:t>veřejná a obslužná cesta 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67" name="TextovéPole 66"/>
          <p:cNvSpPr txBox="1"/>
          <p:nvPr/>
        </p:nvSpPr>
        <p:spPr>
          <a:xfrm>
            <a:off x="4788024" y="6084004"/>
            <a:ext cx="1612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FF00"/>
                </a:solidFill>
              </a:rPr>
              <a:t>hrazení výběhů</a:t>
            </a:r>
            <a:endParaRPr lang="cs-CZ" dirty="0">
              <a:solidFill>
                <a:srgbClr val="FFFF00"/>
              </a:solidFill>
            </a:endParaRPr>
          </a:p>
        </p:txBody>
      </p:sp>
      <p:cxnSp>
        <p:nvCxnSpPr>
          <p:cNvPr id="68" name="Přímá spojnice 67"/>
          <p:cNvCxnSpPr/>
          <p:nvPr/>
        </p:nvCxnSpPr>
        <p:spPr>
          <a:xfrm flipH="1">
            <a:off x="4076330" y="6268670"/>
            <a:ext cx="423662" cy="0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ovéPole 68"/>
          <p:cNvSpPr txBox="1"/>
          <p:nvPr/>
        </p:nvSpPr>
        <p:spPr>
          <a:xfrm>
            <a:off x="4795694" y="6300028"/>
            <a:ext cx="4184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FF00"/>
                </a:solidFill>
              </a:rPr>
              <a:t>zázemí (dvorky, seník, vstup pro obsluhu…)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70" name="Obdélník 69"/>
          <p:cNvSpPr/>
          <p:nvPr/>
        </p:nvSpPr>
        <p:spPr>
          <a:xfrm>
            <a:off x="4136550" y="6418392"/>
            <a:ext cx="336818" cy="2057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ál 70"/>
          <p:cNvSpPr/>
          <p:nvPr/>
        </p:nvSpPr>
        <p:spPr>
          <a:xfrm>
            <a:off x="4427984" y="2987150"/>
            <a:ext cx="152563" cy="15381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ál 72"/>
          <p:cNvSpPr/>
          <p:nvPr/>
        </p:nvSpPr>
        <p:spPr>
          <a:xfrm>
            <a:off x="4733107" y="2978604"/>
            <a:ext cx="152563" cy="15381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Přímá spojnice 44"/>
          <p:cNvCxnSpPr/>
          <p:nvPr/>
        </p:nvCxnSpPr>
        <p:spPr>
          <a:xfrm flipH="1">
            <a:off x="3368496" y="3000041"/>
            <a:ext cx="135108" cy="158902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Přímá spojnice 50"/>
          <p:cNvCxnSpPr/>
          <p:nvPr/>
        </p:nvCxnSpPr>
        <p:spPr>
          <a:xfrm>
            <a:off x="3455876" y="4493488"/>
            <a:ext cx="743444" cy="526323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Přímá spojnice 77"/>
          <p:cNvCxnSpPr/>
          <p:nvPr/>
        </p:nvCxnSpPr>
        <p:spPr>
          <a:xfrm flipH="1">
            <a:off x="5821115" y="4869160"/>
            <a:ext cx="135108" cy="158902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Přímá spojnice se šipkou 80"/>
          <p:cNvCxnSpPr/>
          <p:nvPr/>
        </p:nvCxnSpPr>
        <p:spPr>
          <a:xfrm>
            <a:off x="5580112" y="5019811"/>
            <a:ext cx="19158" cy="497421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ovéPole 86"/>
          <p:cNvSpPr txBox="1"/>
          <p:nvPr/>
        </p:nvSpPr>
        <p:spPr>
          <a:xfrm>
            <a:off x="4932040" y="5119368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100 m</a:t>
            </a:r>
            <a:endParaRPr lang="cs-CZ" sz="1400" dirty="0"/>
          </a:p>
        </p:txBody>
      </p:sp>
      <p:cxnSp>
        <p:nvCxnSpPr>
          <p:cNvPr id="91" name="Přímá spojnice se šipkou 90"/>
          <p:cNvCxnSpPr/>
          <p:nvPr/>
        </p:nvCxnSpPr>
        <p:spPr>
          <a:xfrm flipH="1">
            <a:off x="6020609" y="4005064"/>
            <a:ext cx="403860" cy="1624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ovéPole 94"/>
          <p:cNvSpPr txBox="1"/>
          <p:nvPr/>
        </p:nvSpPr>
        <p:spPr>
          <a:xfrm>
            <a:off x="6029252" y="3707333"/>
            <a:ext cx="1814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15 m od stávající cesty</a:t>
            </a:r>
            <a:endParaRPr lang="cs-CZ" sz="1400" dirty="0"/>
          </a:p>
        </p:txBody>
      </p:sp>
      <p:cxnSp>
        <p:nvCxnSpPr>
          <p:cNvPr id="96" name="Přímá spojnice se šipkou 95"/>
          <p:cNvCxnSpPr/>
          <p:nvPr/>
        </p:nvCxnSpPr>
        <p:spPr>
          <a:xfrm flipH="1">
            <a:off x="5859599" y="2700369"/>
            <a:ext cx="48785" cy="207483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ovéPole 99"/>
          <p:cNvSpPr txBox="1"/>
          <p:nvPr/>
        </p:nvSpPr>
        <p:spPr>
          <a:xfrm>
            <a:off x="5935246" y="2679303"/>
            <a:ext cx="1815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40 m mezi hrazením a </a:t>
            </a:r>
          </a:p>
          <a:p>
            <a:r>
              <a:rPr lang="cs-CZ" sz="1400" dirty="0" smtClean="0"/>
              <a:t>        hranicí pozemku</a:t>
            </a:r>
            <a:endParaRPr lang="cs-CZ" sz="1400" dirty="0"/>
          </a:p>
        </p:txBody>
      </p:sp>
      <p:cxnSp>
        <p:nvCxnSpPr>
          <p:cNvPr id="102" name="Přímá spojnice 101"/>
          <p:cNvCxnSpPr/>
          <p:nvPr/>
        </p:nvCxnSpPr>
        <p:spPr>
          <a:xfrm flipV="1">
            <a:off x="2170232" y="2978604"/>
            <a:ext cx="1193051" cy="96384"/>
          </a:xfrm>
          <a:prstGeom prst="line">
            <a:avLst/>
          </a:prstGeom>
          <a:ln w="508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91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5849" y="0"/>
            <a:ext cx="10286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Přímá spojnice 2"/>
          <p:cNvCxnSpPr/>
          <p:nvPr/>
        </p:nvCxnSpPr>
        <p:spPr>
          <a:xfrm>
            <a:off x="6804248" y="5301208"/>
            <a:ext cx="720080" cy="0"/>
          </a:xfrm>
          <a:prstGeom prst="line">
            <a:avLst/>
          </a:prstGeom>
          <a:ln w="317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>
            <a:off x="6804248" y="5301208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30 m</a:t>
            </a:r>
            <a:endParaRPr lang="en-US" dirty="0"/>
          </a:p>
        </p:txBody>
      </p:sp>
      <p:grpSp>
        <p:nvGrpSpPr>
          <p:cNvPr id="18" name="Skupina 17"/>
          <p:cNvGrpSpPr/>
          <p:nvPr/>
        </p:nvGrpSpPr>
        <p:grpSpPr>
          <a:xfrm>
            <a:off x="6803484" y="2556358"/>
            <a:ext cx="737172" cy="368586"/>
            <a:chOff x="6948264" y="2124310"/>
            <a:chExt cx="737172" cy="368586"/>
          </a:xfrm>
        </p:grpSpPr>
        <p:cxnSp>
          <p:nvCxnSpPr>
            <p:cNvPr id="13" name="Přímá spojnice 12"/>
            <p:cNvCxnSpPr/>
            <p:nvPr/>
          </p:nvCxnSpPr>
          <p:spPr>
            <a:xfrm>
              <a:off x="6956648" y="2124310"/>
              <a:ext cx="720080" cy="0"/>
            </a:xfrm>
            <a:prstGeom prst="line">
              <a:avLst/>
            </a:prstGeom>
            <a:ln w="317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H="1" flipV="1">
              <a:off x="6948264" y="2124310"/>
              <a:ext cx="8384" cy="355848"/>
            </a:xfrm>
            <a:prstGeom prst="line">
              <a:avLst/>
            </a:prstGeom>
            <a:ln w="317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H="1" flipV="1">
              <a:off x="7677052" y="2124310"/>
              <a:ext cx="8384" cy="355848"/>
            </a:xfrm>
            <a:prstGeom prst="line">
              <a:avLst/>
            </a:prstGeom>
            <a:ln w="317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nice 19"/>
            <p:cNvCxnSpPr/>
            <p:nvPr/>
          </p:nvCxnSpPr>
          <p:spPr>
            <a:xfrm>
              <a:off x="6963766" y="2492896"/>
              <a:ext cx="720080" cy="0"/>
            </a:xfrm>
            <a:prstGeom prst="line">
              <a:avLst/>
            </a:prstGeom>
            <a:ln w="317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římá spojnice 20"/>
            <p:cNvCxnSpPr/>
            <p:nvPr/>
          </p:nvCxnSpPr>
          <p:spPr>
            <a:xfrm flipH="1" flipV="1">
              <a:off x="7308466" y="2137048"/>
              <a:ext cx="8384" cy="355848"/>
            </a:xfrm>
            <a:prstGeom prst="line">
              <a:avLst/>
            </a:prstGeom>
            <a:ln w="317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Přímá spojnice 29"/>
          <p:cNvCxnSpPr/>
          <p:nvPr/>
        </p:nvCxnSpPr>
        <p:spPr>
          <a:xfrm>
            <a:off x="6377955" y="2132856"/>
            <a:ext cx="413366" cy="236756"/>
          </a:xfrm>
          <a:prstGeom prst="line">
            <a:avLst/>
          </a:prstGeom>
          <a:ln w="317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36"/>
          <p:cNvCxnSpPr/>
          <p:nvPr/>
        </p:nvCxnSpPr>
        <p:spPr>
          <a:xfrm flipH="1">
            <a:off x="4209169" y="2132856"/>
            <a:ext cx="3816424" cy="0"/>
          </a:xfrm>
          <a:prstGeom prst="line">
            <a:avLst/>
          </a:prstGeom>
          <a:ln w="317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42"/>
          <p:cNvCxnSpPr/>
          <p:nvPr/>
        </p:nvCxnSpPr>
        <p:spPr>
          <a:xfrm>
            <a:off x="7538629" y="2928754"/>
            <a:ext cx="486964" cy="291842"/>
          </a:xfrm>
          <a:prstGeom prst="line">
            <a:avLst/>
          </a:prstGeom>
          <a:ln w="317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/>
          <p:cNvCxnSpPr/>
          <p:nvPr/>
        </p:nvCxnSpPr>
        <p:spPr>
          <a:xfrm>
            <a:off x="8020000" y="2132856"/>
            <a:ext cx="151636" cy="4734614"/>
          </a:xfrm>
          <a:prstGeom prst="line">
            <a:avLst/>
          </a:prstGeom>
          <a:ln w="317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 flipH="1">
            <a:off x="-1185849" y="2132856"/>
            <a:ext cx="5395019" cy="1593468"/>
          </a:xfrm>
          <a:prstGeom prst="line">
            <a:avLst/>
          </a:prstGeom>
          <a:ln w="317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1" name="Obdélník 2060"/>
          <p:cNvSpPr/>
          <p:nvPr/>
        </p:nvSpPr>
        <p:spPr>
          <a:xfrm rot="5400000">
            <a:off x="6866236" y="2304583"/>
            <a:ext cx="152812" cy="2994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bdélník 53"/>
          <p:cNvSpPr/>
          <p:nvPr/>
        </p:nvSpPr>
        <p:spPr>
          <a:xfrm rot="5400000">
            <a:off x="7037839" y="2713274"/>
            <a:ext cx="270940" cy="7284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3" name="Volný tvar 2062"/>
          <p:cNvSpPr/>
          <p:nvPr/>
        </p:nvSpPr>
        <p:spPr>
          <a:xfrm rot="180278">
            <a:off x="7516919" y="2946446"/>
            <a:ext cx="523914" cy="281770"/>
          </a:xfrm>
          <a:custGeom>
            <a:avLst/>
            <a:gdLst>
              <a:gd name="connsiteX0" fmla="*/ 17092 w 444381"/>
              <a:gd name="connsiteY0" fmla="*/ 264920 h 264920"/>
              <a:gd name="connsiteX1" fmla="*/ 444381 w 444381"/>
              <a:gd name="connsiteY1" fmla="*/ 264920 h 264920"/>
              <a:gd name="connsiteX2" fmla="*/ 0 w 444381"/>
              <a:gd name="connsiteY2" fmla="*/ 0 h 264920"/>
              <a:gd name="connsiteX3" fmla="*/ 17092 w 444381"/>
              <a:gd name="connsiteY3" fmla="*/ 264920 h 264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381" h="264920">
                <a:moveTo>
                  <a:pt x="17092" y="264920"/>
                </a:moveTo>
                <a:lnTo>
                  <a:pt x="444381" y="264920"/>
                </a:lnTo>
                <a:lnTo>
                  <a:pt x="0" y="0"/>
                </a:lnTo>
                <a:lnTo>
                  <a:pt x="17092" y="2649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bdélník 94"/>
          <p:cNvSpPr/>
          <p:nvPr/>
        </p:nvSpPr>
        <p:spPr>
          <a:xfrm rot="5400000">
            <a:off x="6968589" y="2279347"/>
            <a:ext cx="397414" cy="1214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Přímá spojnice 46"/>
          <p:cNvCxnSpPr/>
          <p:nvPr/>
        </p:nvCxnSpPr>
        <p:spPr>
          <a:xfrm flipV="1">
            <a:off x="4162048" y="1984034"/>
            <a:ext cx="4010352" cy="4806"/>
          </a:xfrm>
          <a:prstGeom prst="line">
            <a:avLst/>
          </a:prstGeom>
          <a:ln w="1016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Přímá spojnice 100"/>
          <p:cNvCxnSpPr/>
          <p:nvPr/>
        </p:nvCxnSpPr>
        <p:spPr>
          <a:xfrm flipV="1">
            <a:off x="-1185849" y="1988841"/>
            <a:ext cx="5347897" cy="1584176"/>
          </a:xfrm>
          <a:prstGeom prst="line">
            <a:avLst/>
          </a:prstGeom>
          <a:ln w="1016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Přímá spojnice 104"/>
          <p:cNvCxnSpPr/>
          <p:nvPr/>
        </p:nvCxnSpPr>
        <p:spPr>
          <a:xfrm flipV="1">
            <a:off x="8168467" y="44624"/>
            <a:ext cx="507989" cy="1944881"/>
          </a:xfrm>
          <a:prstGeom prst="line">
            <a:avLst/>
          </a:prstGeom>
          <a:ln w="1016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Přímá spojnice 109"/>
          <p:cNvCxnSpPr/>
          <p:nvPr/>
        </p:nvCxnSpPr>
        <p:spPr>
          <a:xfrm flipV="1">
            <a:off x="7165689" y="1949625"/>
            <a:ext cx="0" cy="183231"/>
          </a:xfrm>
          <a:prstGeom prst="line">
            <a:avLst/>
          </a:prstGeom>
          <a:ln w="1016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ovéPole 116"/>
          <p:cNvSpPr txBox="1"/>
          <p:nvPr/>
        </p:nvSpPr>
        <p:spPr>
          <a:xfrm>
            <a:off x="6012160" y="2564904"/>
            <a:ext cx="818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dvorky</a:t>
            </a:r>
            <a:endParaRPr lang="cs-CZ" dirty="0"/>
          </a:p>
        </p:txBody>
      </p:sp>
      <p:sp>
        <p:nvSpPr>
          <p:cNvPr id="118" name="TextovéPole 117"/>
          <p:cNvSpPr txBox="1"/>
          <p:nvPr/>
        </p:nvSpPr>
        <p:spPr>
          <a:xfrm>
            <a:off x="6156176" y="3356992"/>
            <a:ext cx="1759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zpevněné plochy</a:t>
            </a:r>
            <a:endParaRPr lang="cs-CZ" dirty="0"/>
          </a:p>
        </p:txBody>
      </p:sp>
      <p:sp>
        <p:nvSpPr>
          <p:cNvPr id="119" name="TextovéPole 118"/>
          <p:cNvSpPr txBox="1"/>
          <p:nvPr/>
        </p:nvSpPr>
        <p:spPr>
          <a:xfrm>
            <a:off x="6018313" y="2267580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seník</a:t>
            </a:r>
            <a:endParaRPr lang="cs-CZ" dirty="0"/>
          </a:p>
        </p:txBody>
      </p:sp>
      <p:sp>
        <p:nvSpPr>
          <p:cNvPr id="120" name="Obdélník 119"/>
          <p:cNvSpPr/>
          <p:nvPr/>
        </p:nvSpPr>
        <p:spPr>
          <a:xfrm rot="5400000">
            <a:off x="6814131" y="2573467"/>
            <a:ext cx="347302" cy="3301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bdélník 120"/>
          <p:cNvSpPr/>
          <p:nvPr/>
        </p:nvSpPr>
        <p:spPr>
          <a:xfrm rot="5400000">
            <a:off x="7178572" y="2573467"/>
            <a:ext cx="347302" cy="3301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Přímá spojnice se šipkou 65"/>
          <p:cNvCxnSpPr/>
          <p:nvPr/>
        </p:nvCxnSpPr>
        <p:spPr>
          <a:xfrm flipV="1">
            <a:off x="7089449" y="3077506"/>
            <a:ext cx="244493" cy="31590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ovéPole 133"/>
          <p:cNvSpPr txBox="1"/>
          <p:nvPr/>
        </p:nvSpPr>
        <p:spPr>
          <a:xfrm>
            <a:off x="4224539" y="4509120"/>
            <a:ext cx="707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KONĚ</a:t>
            </a:r>
            <a:endParaRPr lang="cs-CZ" dirty="0"/>
          </a:p>
        </p:txBody>
      </p:sp>
      <p:sp>
        <p:nvSpPr>
          <p:cNvPr id="137" name="Obdélník 136"/>
          <p:cNvSpPr/>
          <p:nvPr/>
        </p:nvSpPr>
        <p:spPr>
          <a:xfrm rot="5400000">
            <a:off x="7277361" y="2346533"/>
            <a:ext cx="126291" cy="224990"/>
          </a:xfrm>
          <a:prstGeom prst="rect">
            <a:avLst/>
          </a:pr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ovéPole 137"/>
          <p:cNvSpPr txBox="1"/>
          <p:nvPr/>
        </p:nvSpPr>
        <p:spPr>
          <a:xfrm>
            <a:off x="7161497" y="2103239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úložiště bioodpadu</a:t>
            </a:r>
            <a:endParaRPr lang="cs-CZ" sz="1200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807015" y="5867980"/>
            <a:ext cx="5061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u="sng" dirty="0" smtClean="0"/>
              <a:t>Orientační schéma provozního zázemní</a:t>
            </a:r>
            <a:endParaRPr lang="cs-CZ" sz="2400" u="sng" dirty="0"/>
          </a:p>
        </p:txBody>
      </p:sp>
    </p:spTree>
    <p:extLst>
      <p:ext uri="{BB962C8B-B14F-4D97-AF65-F5344CB8AC3E}">
        <p14:creationId xmlns:p14="http://schemas.microsoft.com/office/powerpoint/2010/main" val="27091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29526</TotalTime>
  <Words>54</Words>
  <Application>Microsoft Office PowerPoint</Application>
  <PresentationFormat>Předvádění na obrazovce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systému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Šimek Jaroslav</dc:creator>
  <cp:lastModifiedBy>Šimek Jaroslav</cp:lastModifiedBy>
  <cp:revision>41</cp:revision>
  <cp:lastPrinted>2016-11-18T13:13:32Z</cp:lastPrinted>
  <dcterms:created xsi:type="dcterms:W3CDTF">2016-08-10T18:03:57Z</dcterms:created>
  <dcterms:modified xsi:type="dcterms:W3CDTF">2017-01-03T15:40:00Z</dcterms:modified>
</cp:coreProperties>
</file>